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1" r:id="rId2"/>
    <p:sldId id="273" r:id="rId3"/>
    <p:sldId id="274" r:id="rId4"/>
    <p:sldId id="286" r:id="rId5"/>
    <p:sldId id="272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4" r:id="rId22"/>
    <p:sldId id="266" r:id="rId23"/>
    <p:sldId id="267" r:id="rId24"/>
    <p:sldId id="268" r:id="rId25"/>
    <p:sldId id="269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533" autoAdjust="0"/>
  </p:normalViewPr>
  <p:slideViewPr>
    <p:cSldViewPr snapToGrid="0">
      <p:cViewPr varScale="1">
        <p:scale>
          <a:sx n="116" d="100"/>
          <a:sy n="116" d="100"/>
        </p:scale>
        <p:origin x="-112" y="-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C709-BABE-4CA4-8644-2C533484BDC8}" type="datetimeFigureOut">
              <a:rPr lang="en-US" smtClean="0"/>
              <a:t>24/02/20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50AAC-8BF9-4375-AF9E-3E2332D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3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9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3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3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1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4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5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2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A008-49D2-40CF-BE7F-322B8A942817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2947-C00F-4973-8144-9F3889C72F5D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DAF8-0726-4202-A5FF-BA705EC33CE3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2FD1-C1E5-49B0-A5B1-98246FB428C3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6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1C6A5-277C-4F28-81AF-EF152E135E7E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3DF1-6F3C-4298-8F0A-FC22B0CAA7AA}" type="datetime1">
              <a:rPr lang="en-US" smtClean="0"/>
              <a:t>24/02/20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374-6994-4011-99EB-71AAE0CFCAA6}" type="datetime1">
              <a:rPr lang="en-US" smtClean="0"/>
              <a:t>24/02/20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212A-92F8-4571-BB1E-823A0D97EB14}" type="datetime1">
              <a:rPr lang="en-US" smtClean="0"/>
              <a:t>24/02/20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28E6-5263-48DE-93F5-9F1A0E246F4B}" type="datetime1">
              <a:rPr lang="en-US" smtClean="0"/>
              <a:t>24/02/20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8D65BCD-0E4F-4B15-AE25-0A76394E05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3D6F-78AC-4FFE-9958-F41AD8A5FC92}" type="datetime1">
              <a:rPr lang="en-US" smtClean="0"/>
              <a:t>24/02/20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3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90C3E-41FD-4C4D-8A9F-4448A287485C}" type="datetime1">
              <a:rPr lang="en-US" smtClean="0"/>
              <a:t>24/02/20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BCCFC-93BF-4075-82E3-4C48BE22E6FF}" type="datetime1">
              <a:rPr lang="en-US" smtClean="0"/>
              <a:t>24/02/20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7748" y="6256141"/>
            <a:ext cx="548640" cy="548640"/>
          </a:xfrm>
          <a:prstGeom prst="ellipse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D65BCD-0E4F-4B15-AE25-0A76394E05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Hands-on Workshop on Introduction to Python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16637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and Installation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4683164" y="781050"/>
            <a:ext cx="2266873" cy="7874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Day 01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86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6423" cy="5406598"/>
            <a:chOff x="0" y="737616"/>
            <a:chExt cx="9616423" cy="540659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7616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1888" y="3377286"/>
              <a:ext cx="210424" cy="2050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90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1206500"/>
            <a:ext cx="9623314" cy="541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7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23314" cy="5410472"/>
            <a:chOff x="1" y="733742"/>
            <a:chExt cx="9623314" cy="541047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733742"/>
              <a:ext cx="9623314" cy="5410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915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30206" cy="5414347"/>
            <a:chOff x="-6890" y="729866"/>
            <a:chExt cx="9630206" cy="541434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6890" y="729866"/>
              <a:ext cx="9630206" cy="5414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31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0100" y="-12700"/>
            <a:ext cx="10861040" cy="6858000"/>
            <a:chOff x="-2540" y="-25400"/>
            <a:chExt cx="1086104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40" y="-25400"/>
              <a:ext cx="8054186" cy="6858000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7043420" y="3708400"/>
              <a:ext cx="18161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Search for 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3233420" y="3708400"/>
              <a:ext cx="3810000" cy="2489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9781540" y="1066800"/>
              <a:ext cx="1076960" cy="4953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Start it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493770" y="1216024"/>
              <a:ext cx="6146800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Starting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00100" y="1206500"/>
            <a:ext cx="8750300" cy="4584700"/>
            <a:chOff x="800100" y="1206500"/>
            <a:chExt cx="8750300" cy="4584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271" t="6645" r="23958" b="26470"/>
            <a:stretch/>
          </p:blipFill>
          <p:spPr>
            <a:xfrm>
              <a:off x="800100" y="1206500"/>
              <a:ext cx="8750300" cy="4584700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1426391" y="2615837"/>
              <a:ext cx="42926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Anaconda </a:t>
              </a:r>
              <a:r>
                <a:rPr lang="en-IN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6791" y="4132927"/>
            <a:ext cx="8750300" cy="1630333"/>
            <a:chOff x="829491" y="4132927"/>
            <a:chExt cx="8750300" cy="16303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375" t="6832" r="24062" b="69453"/>
            <a:stretch/>
          </p:blipFill>
          <p:spPr>
            <a:xfrm>
              <a:off x="829491" y="4132927"/>
              <a:ext cx="8750300" cy="16303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10691" y="4399272"/>
              <a:ext cx="640080" cy="1828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912291" y="5219337"/>
              <a:ext cx="45847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python and press enter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Starting Python Interpreter in Interactive Mode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7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12927" cy="4558937"/>
            <a:chOff x="1054100" y="1346563"/>
            <a:chExt cx="8712927" cy="4558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392" t="6837" r="24143" b="26655"/>
            <a:stretch/>
          </p:blipFill>
          <p:spPr>
            <a:xfrm>
              <a:off x="1054100" y="1346563"/>
              <a:ext cx="8712927" cy="4558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76170" y="2038894"/>
              <a:ext cx="313508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563224" y="29845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2+3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output?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as a Calculator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5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24900" cy="4559300"/>
            <a:chOff x="1409700" y="1282700"/>
            <a:chExt cx="8724900" cy="455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500" t="3496" r="25938" b="29990"/>
            <a:stretch/>
          </p:blipFill>
          <p:spPr>
            <a:xfrm>
              <a:off x="1409700" y="1282700"/>
              <a:ext cx="8724900" cy="4559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652546" y="2242094"/>
              <a:ext cx="50490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3149600" y="31496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exit()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output?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Python Interpreter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37600" cy="4559300"/>
            <a:chOff x="1689100" y="1346200"/>
            <a:chExt cx="8737600" cy="4559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501" t="3496" r="25832" b="29990"/>
            <a:stretch/>
          </p:blipFill>
          <p:spPr>
            <a:xfrm>
              <a:off x="1689100" y="1346200"/>
              <a:ext cx="8737600" cy="4559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42146" y="2457994"/>
              <a:ext cx="313508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3429000" y="32131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happens?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24900" cy="4546600"/>
            <a:chOff x="1308100" y="1460500"/>
            <a:chExt cx="8724900" cy="4546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250" t="10351" r="22188" b="23321"/>
            <a:stretch/>
          </p:blipFill>
          <p:spPr>
            <a:xfrm>
              <a:off x="1308100" y="1460500"/>
              <a:ext cx="87249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59475" y="1708694"/>
              <a:ext cx="2552051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308100" y="2857500"/>
              <a:ext cx="8305800" cy="23368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Again open anaconda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.\Desktop\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Python_Workshop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\Day01\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52400" y="-50800"/>
              <a:ext cx="120394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Changing Directory in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Acknowledgement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00100" y="2857500"/>
            <a:ext cx="10696288" cy="11430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Before starting the workshop, we would like to thank ITER community and the department of ECE for providing this platform to organize the workshop.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12200" cy="4546600"/>
            <a:chOff x="1079500" y="850900"/>
            <a:chExt cx="8712200" cy="4546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854" t="15539" r="19687" b="18133"/>
            <a:stretch/>
          </p:blipFill>
          <p:spPr>
            <a:xfrm>
              <a:off x="1079500" y="850900"/>
              <a:ext cx="87122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59425" y="1248592"/>
              <a:ext cx="1190550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155700" y="1638300"/>
              <a:ext cx="8305800" cy="63264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python Ex01.py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9" name="Rectangle 8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Executing Python Script in Anaconda </a:t>
              </a:r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50" t="10351" r="22188" b="62750"/>
          <a:stretch/>
        </p:blipFill>
        <p:spPr>
          <a:xfrm>
            <a:off x="800101" y="3909241"/>
            <a:ext cx="8724900" cy="18438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00100" y="1206500"/>
            <a:ext cx="8724900" cy="4546600"/>
            <a:chOff x="762000" y="711200"/>
            <a:chExt cx="8724900" cy="4546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250" t="10351" r="22188" b="23321"/>
            <a:stretch/>
          </p:blipFill>
          <p:spPr>
            <a:xfrm>
              <a:off x="762000" y="711200"/>
              <a:ext cx="87249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813375" y="959394"/>
              <a:ext cx="2552051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762000" y="1581150"/>
              <a:ext cx="8305800" cy="15684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another anaconda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.\Desktop\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Python_Workshop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\Day01\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Interpreter–An Alternative to Python Interpreter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0101" y="3797300"/>
            <a:ext cx="8737600" cy="1803400"/>
            <a:chOff x="1981200" y="2654300"/>
            <a:chExt cx="8737600" cy="1803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3333" t="19799" r="5000" b="53891"/>
            <a:stretch/>
          </p:blipFill>
          <p:spPr>
            <a:xfrm>
              <a:off x="1981200" y="2654300"/>
              <a:ext cx="8737600" cy="1803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145482" y="3032942"/>
              <a:ext cx="739237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2641948" y="3962400"/>
              <a:ext cx="7429152" cy="4826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37600" cy="4559300"/>
            <a:chOff x="2020619" y="996950"/>
            <a:chExt cx="8737600" cy="4559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3333" t="19429" r="5000" b="14057"/>
            <a:stretch/>
          </p:blipFill>
          <p:spPr>
            <a:xfrm>
              <a:off x="2020619" y="99695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3200400" y="2089150"/>
              <a:ext cx="6819900" cy="5270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2+3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a Calculator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00100" y="1206500"/>
            <a:ext cx="8737600" cy="4559300"/>
            <a:chOff x="2844800" y="1333500"/>
            <a:chExt cx="8737600" cy="455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3333" t="19429" r="5000" b="14057"/>
            <a:stretch/>
          </p:blipFill>
          <p:spPr>
            <a:xfrm>
              <a:off x="2844800" y="133350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4368800" y="2651124"/>
              <a:ext cx="6819900" cy="3873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run Ex01.py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Executing Python Script in </a:t>
              </a:r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37600" cy="4559300"/>
            <a:chOff x="2844800" y="1346200"/>
            <a:chExt cx="8737600" cy="4559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3333" t="19615" r="5000" b="13871"/>
            <a:stretch/>
          </p:blipFill>
          <p:spPr>
            <a:xfrm>
              <a:off x="2844800" y="134620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4165600" y="3978275"/>
              <a:ext cx="6819900" cy="3873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exit()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Interpreter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00100" y="1206500"/>
            <a:ext cx="8725990" cy="4545874"/>
            <a:chOff x="800100" y="1206500"/>
            <a:chExt cx="8725990" cy="45458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8143" t="13696" r="20286" b="19985"/>
            <a:stretch/>
          </p:blipFill>
          <p:spPr>
            <a:xfrm>
              <a:off x="800100" y="1206500"/>
              <a:ext cx="8725990" cy="4545874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1466668" y="4673600"/>
              <a:ext cx="5829300" cy="88867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../ and press enter</a:t>
              </a: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notebook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Notebook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860223"/>
            <a:ext cx="1104101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143" t="13696" r="20393" b="19795"/>
          <a:stretch/>
        </p:blipFill>
        <p:spPr>
          <a:xfrm>
            <a:off x="800100" y="1206500"/>
            <a:ext cx="8712926" cy="45589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0100" y="5752374"/>
            <a:ext cx="8539843" cy="888673"/>
          </a:xfrm>
          <a:prstGeom prst="rect">
            <a:avLst/>
          </a:prstGeom>
          <a:solidFill>
            <a:srgbClr val="0C0C0C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cd .\Day01\ and press enter</a:t>
            </a:r>
          </a:p>
          <a:p>
            <a:pPr algn="just"/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</a:t>
            </a:r>
            <a:r>
              <a:rPr lang="en-IN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spyder</a:t>
            </a:r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press enter</a:t>
            </a:r>
          </a:p>
          <a:p>
            <a:pPr algn="just"/>
            <a:endParaRPr lang="en-IN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Spyder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8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Spyder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06500"/>
            <a:ext cx="8981523" cy="504964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87739" y="3546807"/>
            <a:ext cx="1163461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95394" y="5007307"/>
            <a:ext cx="2712861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Console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75171" y="3311857"/>
            <a:ext cx="2353306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 Explorer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30353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14" name="Rectangle 1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51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Organizing Team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00100" y="1206500"/>
            <a:ext cx="7302500" cy="38481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Instructors:</a:t>
            </a:r>
          </a:p>
          <a:p>
            <a:pPr algn="just"/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Kundan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Kumar                  (E-139)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Sumanshu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Agarwal           (E-248)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Gyana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Ranjan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Patra         (E-337)</a:t>
            </a:r>
          </a:p>
          <a:p>
            <a:pPr algn="just"/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Lab Supporting Staff: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Madhusmita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Hota</a:t>
            </a: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92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Workshop Repository is Available at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6100" y="2159000"/>
            <a:ext cx="11277600" cy="1585080"/>
          </a:xfrm>
          <a:prstGeom prst="rect">
            <a:avLst/>
          </a:prstGeom>
          <a:grpFill/>
        </p:spPr>
        <p:txBody>
          <a:bodyPr anchor="ctr"/>
          <a:lstStyle/>
          <a:p>
            <a:pPr algn="just"/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https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://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github.com/erkundanec/Python_Workshop</a:t>
            </a:r>
          </a:p>
        </p:txBody>
      </p:sp>
    </p:spTree>
    <p:extLst>
      <p:ext uri="{BB962C8B-B14F-4D97-AF65-F5344CB8AC3E}">
        <p14:creationId xmlns:p14="http://schemas.microsoft.com/office/powerpoint/2010/main" val="258224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Agenda of the Day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8800" y="749299"/>
            <a:ext cx="7023100" cy="5534781"/>
          </a:xfrm>
          <a:prstGeom prst="rect">
            <a:avLst/>
          </a:prstGeom>
          <a:grpFill/>
        </p:spPr>
        <p:txBody>
          <a:bodyPr anchor="ctr"/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Installing 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Python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Python as Calculator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Running .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Script in Python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Starting with 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Jupyter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Notebook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Brief Introduction to Python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Variables and Tokens in Python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Starting 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Spyder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(An IDE for Python)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4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0100" y="1206500"/>
            <a:ext cx="9613900" cy="5405179"/>
            <a:chOff x="0" y="736600"/>
            <a:chExt cx="9613900" cy="540517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6600"/>
              <a:ext cx="9613900" cy="5405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56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3900" cy="5405180"/>
            <a:chOff x="1" y="738018"/>
            <a:chExt cx="9613900" cy="540518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738018"/>
              <a:ext cx="9613900" cy="5405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80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0100" y="1206500"/>
            <a:ext cx="9616423" cy="5406598"/>
            <a:chOff x="0" y="736600"/>
            <a:chExt cx="9616423" cy="540659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6600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133542" y="3057342"/>
              <a:ext cx="209917" cy="20991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7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6423" cy="5406598"/>
            <a:chOff x="0" y="737616"/>
            <a:chExt cx="9616423" cy="540659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7616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93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421</Words>
  <Application>Microsoft Macintosh PowerPoint</Application>
  <PresentationFormat>Custom</PresentationFormat>
  <Paragraphs>123</Paragraphs>
  <Slides>28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Sumanshu</dc:creator>
  <cp:lastModifiedBy>Kundan Kumar</cp:lastModifiedBy>
  <cp:revision>63</cp:revision>
  <dcterms:created xsi:type="dcterms:W3CDTF">2020-02-22T02:54:57Z</dcterms:created>
  <dcterms:modified xsi:type="dcterms:W3CDTF">2020-02-24T11:57:03Z</dcterms:modified>
</cp:coreProperties>
</file>